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4" r:id="rId9"/>
    <p:sldId id="263" r:id="rId10"/>
    <p:sldId id="265" r:id="rId11"/>
    <p:sldId id="267" r:id="rId12"/>
    <p:sldId id="268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918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47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191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298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527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923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766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78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686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059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5DCACA0-661A-4CA3-BA52-563C4B74085B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FBBFD692-DAFE-4924-AF54-7313303EE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77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dirty="0"/>
              <a:t>5</a:t>
            </a:r>
            <a:r>
              <a:rPr lang="ru-RU" dirty="0" smtClean="0"/>
              <a:t>th </a:t>
            </a:r>
            <a:r>
              <a:rPr lang="ru-RU" dirty="0" err="1" smtClean="0"/>
              <a:t>Grade</a:t>
            </a:r>
            <a:r>
              <a:rPr lang="ru-RU" dirty="0" smtClean="0"/>
              <a:t> </a:t>
            </a:r>
            <a:r>
              <a:rPr lang="ru-RU" dirty="0" err="1" smtClean="0"/>
              <a:t>Lesson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Made by Kudinova </a:t>
            </a:r>
            <a:r>
              <a:rPr lang="en-US" dirty="0" err="1" smtClean="0"/>
              <a:t>Oxana</a:t>
            </a:r>
            <a:endParaRPr lang="en-US" dirty="0" smtClean="0"/>
          </a:p>
          <a:p>
            <a:r>
              <a:rPr lang="en-US" dirty="0" smtClean="0"/>
              <a:t>18</a:t>
            </a:r>
            <a:r>
              <a:rPr lang="ru-RU" dirty="0" smtClean="0"/>
              <a:t>ИА-о-21/2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67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45" y="215839"/>
            <a:ext cx="6580909" cy="1397124"/>
          </a:xfrm>
        </p:spPr>
        <p:txBody>
          <a:bodyPr/>
          <a:lstStyle/>
          <a:p>
            <a:pPr algn="ctr"/>
            <a:r>
              <a:rPr lang="en-US" dirty="0" smtClean="0"/>
              <a:t>The topic of the lesson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6764" y="1612963"/>
            <a:ext cx="6310468" cy="37210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When witches go riding,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And black cats are seen,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The moon laughs and whispers,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It’s near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77344" y="4308764"/>
            <a:ext cx="3491347" cy="721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Halloween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8767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294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153" y="2730438"/>
            <a:ext cx="9692640" cy="1397124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Before you watch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5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198309"/>
            <a:ext cx="9692640" cy="1397124"/>
          </a:xfrm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Answer the questions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318" y="1898073"/>
            <a:ext cx="8847791" cy="4682836"/>
          </a:xfrm>
        </p:spPr>
        <p:txBody>
          <a:bodyPr>
            <a:noAutofit/>
          </a:bodyPr>
          <a:lstStyle/>
          <a:p>
            <a:pPr marL="742950" indent="-7429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What do you know about Halloween</a:t>
            </a:r>
            <a:r>
              <a:rPr lang="en-US" sz="3600" dirty="0" smtClean="0">
                <a:solidFill>
                  <a:schemeClr val="tx1"/>
                </a:solidFill>
              </a:rPr>
              <a:t>?</a:t>
            </a:r>
          </a:p>
          <a:p>
            <a:pPr marL="742950" indent="-7429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What are 3 adjectives that you can use for Halloween</a:t>
            </a:r>
          </a:p>
          <a:p>
            <a:pPr marL="742950" indent="-7429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Do </a:t>
            </a:r>
            <a:r>
              <a:rPr lang="en-US" sz="3600" dirty="0">
                <a:solidFill>
                  <a:schemeClr val="tx1"/>
                </a:solidFill>
              </a:rPr>
              <a:t>you like this holiday</a:t>
            </a:r>
            <a:r>
              <a:rPr lang="en-US" sz="3600" dirty="0" smtClean="0">
                <a:solidFill>
                  <a:schemeClr val="tx1"/>
                </a:solidFill>
              </a:rPr>
              <a:t>?</a:t>
            </a:r>
          </a:p>
          <a:p>
            <a:pPr marL="742950" indent="-7429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Do you celebrate it? </a:t>
            </a:r>
          </a:p>
          <a:p>
            <a:pPr marL="742950" indent="-7429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44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6944" y="0"/>
            <a:ext cx="9615055" cy="1397124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Match the </a:t>
            </a:r>
            <a:r>
              <a:rPr lang="en-US" dirty="0" smtClean="0">
                <a:solidFill>
                  <a:schemeClr val="tx1"/>
                </a:solidFill>
              </a:rPr>
              <a:t>words with the pictures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0" y="1939636"/>
            <a:ext cx="3629891" cy="4599708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A pumpkin lantern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A candle and some matches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Fancy dress costumes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A black cloak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A wizard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A wizard’s hat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2400" dirty="0" smtClean="0">
                <a:solidFill>
                  <a:schemeClr val="tx1"/>
                </a:solidFill>
              </a:rPr>
              <a:t>Scary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7" y="1510145"/>
            <a:ext cx="2598057" cy="13639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707" y="3920732"/>
            <a:ext cx="2119993" cy="18846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7" y="4908323"/>
            <a:ext cx="1794165" cy="17941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707" y="1397124"/>
            <a:ext cx="2119993" cy="21199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92" y="1397124"/>
            <a:ext cx="2157562" cy="21199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744" y="3756892"/>
            <a:ext cx="2034710" cy="22268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" y="3001820"/>
            <a:ext cx="2684702" cy="151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4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294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153" y="2730438"/>
            <a:ext cx="9692640" cy="1397124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After watch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5890" y="138545"/>
            <a:ext cx="8285019" cy="1552777"/>
          </a:xfrm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Watch the video and answer the fallowing questions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524000"/>
            <a:ext cx="9240982" cy="4656137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What are the boy’s and the girl’s names</a:t>
            </a:r>
            <a:r>
              <a:rPr lang="en-US" sz="3200" dirty="0" smtClean="0">
                <a:solidFill>
                  <a:schemeClr val="tx1"/>
                </a:solidFill>
              </a:rPr>
              <a:t>?</a:t>
            </a:r>
            <a:endParaRPr lang="en-US" sz="3200" dirty="0">
              <a:solidFill>
                <a:schemeClr val="tx1"/>
              </a:solidFill>
            </a:endParaRPr>
          </a:p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What is the video about?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When </a:t>
            </a:r>
            <a:r>
              <a:rPr lang="en-US" sz="3200" dirty="0">
                <a:solidFill>
                  <a:schemeClr val="tx1"/>
                </a:solidFill>
              </a:rPr>
              <a:t>do people celebrate Halloween?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What </a:t>
            </a:r>
            <a:r>
              <a:rPr lang="en-US" sz="3200" dirty="0">
                <a:solidFill>
                  <a:schemeClr val="tx1"/>
                </a:solidFill>
              </a:rPr>
              <a:t>did Jack put out the cupboard?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What </a:t>
            </a:r>
            <a:r>
              <a:rPr lang="en-US" sz="3200" dirty="0">
                <a:solidFill>
                  <a:schemeClr val="tx1"/>
                </a:solidFill>
              </a:rPr>
              <a:t>do Jack and Sally wear for the Halloween party?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What </a:t>
            </a:r>
            <a:r>
              <a:rPr lang="en-US" sz="3200" dirty="0">
                <a:solidFill>
                  <a:schemeClr val="tx1"/>
                </a:solidFill>
              </a:rPr>
              <a:t>is Sally making for the party? 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294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153" y="2730438"/>
            <a:ext cx="9692640" cy="1397124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Listening and watching for details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96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8" y="0"/>
            <a:ext cx="1225600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1397124"/>
          </a:xfrm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Fill in </a:t>
            </a:r>
            <a:r>
              <a:rPr lang="en-US" dirty="0">
                <a:solidFill>
                  <a:schemeClr val="tx1"/>
                </a:solidFill>
              </a:rPr>
              <a:t>the gaps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2036" y="1397124"/>
            <a:ext cx="8215746" cy="4783013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Sally is making </a:t>
            </a:r>
            <a:r>
              <a:rPr lang="en-US" sz="3200" dirty="0" smtClean="0">
                <a:solidFill>
                  <a:schemeClr val="tx1"/>
                </a:solidFill>
              </a:rPr>
              <a:t>a …</a:t>
            </a:r>
            <a:endParaRPr lang="en-US" sz="3200" dirty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Jack puts the … inside the …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Put </a:t>
            </a:r>
            <a:r>
              <a:rPr lang="en-US" sz="3200" dirty="0">
                <a:solidFill>
                  <a:schemeClr val="tx1"/>
                </a:solidFill>
              </a:rPr>
              <a:t>it … 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Jack </a:t>
            </a:r>
            <a:r>
              <a:rPr lang="en-US" sz="3200" dirty="0">
                <a:solidFill>
                  <a:schemeClr val="tx1"/>
                </a:solidFill>
              </a:rPr>
              <a:t>is wearing </a:t>
            </a:r>
            <a:r>
              <a:rPr lang="en-US" sz="3200" dirty="0" smtClean="0">
                <a:solidFill>
                  <a:schemeClr val="tx1"/>
                </a:solidFill>
              </a:rPr>
              <a:t>a … … and … … </a:t>
            </a:r>
            <a:endParaRPr lang="en-US" sz="3200" dirty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He is </a:t>
            </a:r>
            <a:r>
              <a:rPr lang="en-US" sz="3200" dirty="0" smtClean="0">
                <a:solidFill>
                  <a:schemeClr val="tx1"/>
                </a:solidFill>
              </a:rPr>
              <a:t>a …</a:t>
            </a:r>
            <a:endParaRPr lang="en-US" sz="3200" dirty="0">
              <a:solidFill>
                <a:schemeClr val="tx1"/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Lack is making … pizzas for the </a:t>
            </a:r>
            <a:r>
              <a:rPr lang="en-US" sz="3200" dirty="0" smtClean="0">
                <a:solidFill>
                  <a:schemeClr val="tx1"/>
                </a:solidFill>
              </a:rPr>
              <a:t>party</a:t>
            </a:r>
            <a:endParaRPr lang="en-US" sz="3200" dirty="0">
              <a:solidFill>
                <a:schemeClr val="tx1"/>
              </a:solidFill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479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8" y="0"/>
            <a:ext cx="1225600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872" y="0"/>
            <a:ext cx="9692640" cy="1397124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Correct the mistakes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2036" y="1397124"/>
            <a:ext cx="8215746" cy="4783013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600" dirty="0">
                <a:solidFill>
                  <a:schemeClr val="tx1"/>
                </a:solidFill>
              </a:rPr>
              <a:t>Sally found a black </a:t>
            </a:r>
            <a:r>
              <a:rPr lang="en-US" sz="3600" dirty="0" smtClean="0">
                <a:solidFill>
                  <a:schemeClr val="tx1"/>
                </a:solidFill>
              </a:rPr>
              <a:t>cloak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600" dirty="0">
                <a:solidFill>
                  <a:schemeClr val="tx1"/>
                </a:solidFill>
              </a:rPr>
              <a:t>Sally is a fairy 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600" dirty="0">
                <a:solidFill>
                  <a:schemeClr val="tx1"/>
                </a:solidFill>
              </a:rPr>
              <a:t>She doesn’t want to wear the mask 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600" dirty="0" smtClean="0">
                <a:solidFill>
                  <a:schemeClr val="tx1"/>
                </a:solidFill>
              </a:rPr>
              <a:t>They </a:t>
            </a:r>
            <a:r>
              <a:rPr lang="en-US" sz="3600" dirty="0">
                <a:solidFill>
                  <a:schemeClr val="tx1"/>
                </a:solidFill>
              </a:rPr>
              <a:t>have few food for the party 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600" dirty="0" smtClean="0">
                <a:solidFill>
                  <a:schemeClr val="tx1"/>
                </a:solidFill>
              </a:rPr>
              <a:t>Jack </a:t>
            </a:r>
            <a:r>
              <a:rPr lang="en-US" sz="3600" dirty="0">
                <a:solidFill>
                  <a:schemeClr val="tx1"/>
                </a:solidFill>
              </a:rPr>
              <a:t>is going to be a </a:t>
            </a:r>
            <a:r>
              <a:rPr lang="en-US" sz="3600" dirty="0" smtClean="0">
                <a:solidFill>
                  <a:schemeClr val="tx1"/>
                </a:solidFill>
              </a:rPr>
              <a:t>zombie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4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294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153" y="2730438"/>
            <a:ext cx="9692640" cy="1397124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After watching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Disscusion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3708" y="1828800"/>
            <a:ext cx="7952510" cy="4351337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 smtClean="0">
                <a:solidFill>
                  <a:schemeClr val="tx1"/>
                </a:solidFill>
              </a:rPr>
              <a:t>Do </a:t>
            </a:r>
            <a:r>
              <a:rPr lang="en-US" sz="3200" dirty="0">
                <a:solidFill>
                  <a:schemeClr val="tx1"/>
                </a:solidFill>
              </a:rPr>
              <a:t>you think all countries should celebrate Halloween?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Do you think Halloween is scary</a:t>
            </a:r>
            <a:r>
              <a:rPr lang="en-US" sz="32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Have you ever dressed up as someone or something</a:t>
            </a:r>
            <a:r>
              <a:rPr lang="en-US" sz="32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r>
              <a:rPr lang="en-US" sz="3200" dirty="0">
                <a:solidFill>
                  <a:schemeClr val="tx1"/>
                </a:solidFill>
              </a:rPr>
              <a:t>What do you think is the best costume for Halloween?</a:t>
            </a:r>
            <a:endParaRPr lang="ru-RU" sz="3200" dirty="0">
              <a:solidFill>
                <a:schemeClr val="tx1"/>
              </a:solidFill>
            </a:endParaRP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lphaUcPeriod"/>
            </a:pP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35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962" y="0"/>
            <a:ext cx="1232896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Hometask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7344" y="2008909"/>
            <a:ext cx="8294021" cy="4351337"/>
          </a:xfrm>
        </p:spPr>
        <p:txBody>
          <a:bodyPr>
            <a:normAutofit/>
          </a:bodyPr>
          <a:lstStyle/>
          <a:p>
            <a:pPr marL="0" indent="720000" algn="just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Write about the best Halloween costume. Describe the entire process of creating it and the reactions of your friends.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4572">
            <a:off x="1925285" y="1769600"/>
            <a:ext cx="748640" cy="7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2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7113" y="294198"/>
            <a:ext cx="8654143" cy="1397124"/>
          </a:xfrm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How do you feel </a:t>
            </a:r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bout the lesson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8" y="1985520"/>
            <a:ext cx="2373086" cy="23730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66" y="1985520"/>
            <a:ext cx="2373086" cy="2373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54" y="1691322"/>
            <a:ext cx="2790533" cy="26672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8007" y="4795897"/>
            <a:ext cx="117731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was your favorite activity?</a:t>
            </a:r>
          </a:p>
          <a:p>
            <a:r>
              <a:rPr lang="en-US" sz="3600" dirty="0" smtClean="0"/>
              <a:t>What was your least favorite activity?</a:t>
            </a:r>
          </a:p>
          <a:p>
            <a:r>
              <a:rPr lang="en-US" sz="3600" dirty="0" smtClean="0"/>
              <a:t>What was hard?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33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164</TotalTime>
  <Words>316</Words>
  <Application>Microsoft Office PowerPoint</Application>
  <PresentationFormat>Широкоэкранный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Century Schoolbook</vt:lpstr>
      <vt:lpstr>Wingdings 2</vt:lpstr>
      <vt:lpstr>View</vt:lpstr>
      <vt:lpstr>5th Grade Lesson</vt:lpstr>
      <vt:lpstr>The topic of the lesson</vt:lpstr>
      <vt:lpstr>Before you watch</vt:lpstr>
      <vt:lpstr>Answer the questions</vt:lpstr>
      <vt:lpstr>Match the words with the pictures</vt:lpstr>
      <vt:lpstr>After watch</vt:lpstr>
      <vt:lpstr>Watch the video and answer the fallowing questions</vt:lpstr>
      <vt:lpstr>Listening and watching for details</vt:lpstr>
      <vt:lpstr>Fill in the gaps</vt:lpstr>
      <vt:lpstr>Correct the mistakes</vt:lpstr>
      <vt:lpstr>After watching</vt:lpstr>
      <vt:lpstr>Disscusion</vt:lpstr>
      <vt:lpstr>Hometask</vt:lpstr>
      <vt:lpstr>How do you feel about the lesson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Lesson</dc:title>
  <dc:creator>Irina Kudinova</dc:creator>
  <cp:lastModifiedBy>Irina Kudinova</cp:lastModifiedBy>
  <cp:revision>12</cp:revision>
  <dcterms:created xsi:type="dcterms:W3CDTF">2020-04-16T19:48:40Z</dcterms:created>
  <dcterms:modified xsi:type="dcterms:W3CDTF">2020-04-17T08:21:01Z</dcterms:modified>
</cp:coreProperties>
</file>