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1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2EE9C324-73A2-493D-98D4-73DA957D2EB7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7D29CC1-B567-4386-AA30-04B55D77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255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9C324-73A2-493D-98D4-73DA957D2EB7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9CC1-B567-4386-AA30-04B55D77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23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EE9C324-73A2-493D-98D4-73DA957D2EB7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B7D29CC1-B567-4386-AA30-04B55D77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293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9C324-73A2-493D-98D4-73DA957D2EB7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9CC1-B567-4386-AA30-04B55D77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538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9C324-73A2-493D-98D4-73DA957D2EB7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9CC1-B567-4386-AA30-04B55D77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803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9C324-73A2-493D-98D4-73DA957D2EB7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9CC1-B567-4386-AA30-04B55D77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92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9C324-73A2-493D-98D4-73DA957D2EB7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9CC1-B567-4386-AA30-04B55D77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11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9C324-73A2-493D-98D4-73DA957D2EB7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7D29CC1-B567-4386-AA30-04B55D77BA6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8042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EE9C324-73A2-493D-98D4-73DA957D2EB7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7D29CC1-B567-4386-AA30-04B55D77BA6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4048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9C324-73A2-493D-98D4-73DA957D2EB7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9CC1-B567-4386-AA30-04B55D77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389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9C324-73A2-493D-98D4-73DA957D2EB7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9CC1-B567-4386-AA30-04B55D77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53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EE9C324-73A2-493D-98D4-73DA957D2EB7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7D29CC1-B567-4386-AA30-04B55D77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915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Make </a:t>
            </a:r>
            <a:r>
              <a:rPr lang="en-US" dirty="0"/>
              <a:t>beliefs </a:t>
            </a:r>
            <a:r>
              <a:rPr lang="en-US" dirty="0" err="1" smtClean="0"/>
              <a:t>comix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Kudinova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Oxana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21/2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23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818" y="246611"/>
            <a:ext cx="10058400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the two photographs. In 1.5 minutes be ready to compare and contrast the photographs: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give a brief description of the photos (action, location)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say what the pictures have in common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say in what way the pictures are different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say which of the concerts presented in the pictures you’d prefer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explain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will speak for not more than 2 minutes (12–15 sentences). You have to talk continuously.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018" y="3414346"/>
            <a:ext cx="6858000" cy="31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58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055" y="0"/>
            <a:ext cx="10058400" cy="137160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Perfect VS Past Simple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982" y="1205345"/>
            <a:ext cx="8540546" cy="517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93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reate an autobiographical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comi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Talk about yourself and your families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390782"/>
            <a:ext cx="10058400" cy="3357548"/>
          </a:xfrm>
        </p:spPr>
      </p:pic>
    </p:spTree>
    <p:extLst>
      <p:ext uri="{BB962C8B-B14F-4D97-AF65-F5344CB8AC3E}">
        <p14:creationId xmlns:p14="http://schemas.microsoft.com/office/powerpoint/2010/main" val="2416854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337964" y="1293057"/>
            <a:ext cx="246610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Basketball player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Gardener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Guitarist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Painter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Magician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Actress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69" y="392511"/>
            <a:ext cx="8607993" cy="516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796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222</TotalTime>
  <Words>110</Words>
  <Application>Microsoft Office PowerPoint</Application>
  <PresentationFormat>Широкоэкранный</PresentationFormat>
  <Paragraphs>19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Century Gothic</vt:lpstr>
      <vt:lpstr>Garamond</vt:lpstr>
      <vt:lpstr>Times New Roman</vt:lpstr>
      <vt:lpstr>Савон</vt:lpstr>
      <vt:lpstr>Make beliefs comix</vt:lpstr>
      <vt:lpstr>Презентация PowerPoint</vt:lpstr>
      <vt:lpstr>Present Perfect VS Past Simple</vt:lpstr>
      <vt:lpstr>Create an autobiographical comix Talk about yourself and your families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 Kudinova</dc:creator>
  <cp:lastModifiedBy>Irina Kudinova</cp:lastModifiedBy>
  <cp:revision>16</cp:revision>
  <dcterms:created xsi:type="dcterms:W3CDTF">2020-05-21T21:57:59Z</dcterms:created>
  <dcterms:modified xsi:type="dcterms:W3CDTF">2020-05-29T09:56:37Z</dcterms:modified>
</cp:coreProperties>
</file>