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7" r:id="rId8"/>
    <p:sldId id="262" r:id="rId9"/>
    <p:sldId id="268" r:id="rId10"/>
    <p:sldId id="263" r:id="rId11"/>
    <p:sldId id="269" r:id="rId12"/>
    <p:sldId id="270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48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45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91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3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03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0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576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0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6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16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6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65CA53B-CD20-4F41-B252-89CE7E0C7027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21E4C6B-7FEB-4583-A7BC-2F3FBFE1A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Word Clouds</a:t>
            </a:r>
            <a:endParaRPr lang="ru-RU" cap="none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Made by Kudinova </a:t>
            </a:r>
            <a:r>
              <a:rPr lang="en-US" dirty="0" err="1" smtClean="0"/>
              <a:t>Oxana</a:t>
            </a:r>
            <a:endParaRPr lang="en-US" dirty="0" smtClean="0"/>
          </a:p>
          <a:p>
            <a:r>
              <a:rPr lang="en-US" dirty="0" smtClean="0"/>
              <a:t>18</a:t>
            </a:r>
            <a:r>
              <a:rPr lang="ru-RU" dirty="0" smtClean="0"/>
              <a:t>ИА-о-21/2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03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85" y="446643"/>
            <a:ext cx="7314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these words have in common?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sentences with the words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418" y="294243"/>
            <a:ext cx="4242689" cy="625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52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972" y="0"/>
            <a:ext cx="9875520" cy="135636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Divide these words into two groups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277930"/>
            <a:ext cx="5620789" cy="40233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[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ɪd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     [d]         [t]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6" y="1463315"/>
            <a:ext cx="5522236" cy="5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40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58198"/>
          </a:xfrm>
        </p:spPr>
        <p:txBody>
          <a:bodyPr/>
          <a:lstStyle/>
          <a:p>
            <a:pPr algn="ctr"/>
            <a:r>
              <a:rPr lang="en-US" dirty="0" smtClean="0"/>
              <a:t>Complete the sentences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1658199"/>
            <a:ext cx="5929746" cy="496427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when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remembered that he hadn't locked the door.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asked the taxi driver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volume, please? I can't hear a thing!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don't take care of your garden, it will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jungle!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 __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conditioner, please?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_____ __ 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 very understanding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 _____ __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till I read it down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09" y="1957786"/>
            <a:ext cx="5902036" cy="31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09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30" y="1149927"/>
            <a:ext cx="5754606" cy="54534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0818" y="166254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ntonyms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7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497" y="170602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Present Simple Tense</a:t>
            </a:r>
            <a:b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Past Simple Tense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163" y="1828800"/>
            <a:ext cx="9872871" cy="394854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sentences with the verbs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144" y="1828800"/>
            <a:ext cx="4600462" cy="46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9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892" y="1263534"/>
            <a:ext cx="10753725" cy="544206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Clothes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Hobbies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64" y="290945"/>
            <a:ext cx="7121235" cy="626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3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6255" y="353290"/>
            <a:ext cx="10808053" cy="4038600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 порядок слов в предложении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время использовано в этом предложении?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Поставьте вопросы к предложению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свои предложения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091" y="1385455"/>
            <a:ext cx="5216669" cy="521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4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235" y="249382"/>
            <a:ext cx="11264127" cy="645673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 than a train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rain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than a tree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invisible and get in free!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She’s amazingly tall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walls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space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television in someone else’s place!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amazing superheroes and we’ve all got superpowers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amazing superheroes and we’ve all got superpowers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here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underwater for an hour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inside a flower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elephants at one time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all help us out by fighting crime.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amazing superheroes and we’ve all got superpowers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amazing superheroes and we’ve all got superpowers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here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401782"/>
            <a:ext cx="5375564" cy="48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19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25897"/>
            <a:ext cx="5456572" cy="54411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4" y="2157731"/>
            <a:ext cx="6109855" cy="440932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we make and eat our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meals. It is__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milk, eggs, cheese and vegetables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the__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__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keeps things frozen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put the bread in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it turns into toast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boil water to make tea in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we put the dishes into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washes the dishes.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37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a short-story using these words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81" y="1965960"/>
            <a:ext cx="6468557" cy="4511169"/>
          </a:xfrm>
        </p:spPr>
      </p:pic>
    </p:spTree>
    <p:extLst>
      <p:ext uri="{BB962C8B-B14F-4D97-AF65-F5344CB8AC3E}">
        <p14:creationId xmlns:p14="http://schemas.microsoft.com/office/powerpoint/2010/main" val="1436307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would you describe your friend or yourself?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1" y="1965960"/>
            <a:ext cx="8954778" cy="4499844"/>
          </a:xfrm>
        </p:spPr>
      </p:pic>
    </p:spTree>
    <p:extLst>
      <p:ext uri="{BB962C8B-B14F-4D97-AF65-F5344CB8AC3E}">
        <p14:creationId xmlns:p14="http://schemas.microsoft.com/office/powerpoint/2010/main" val="1052840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3" y="249382"/>
            <a:ext cx="11748654" cy="13563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is the dog?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6" y="1316201"/>
            <a:ext cx="5555672" cy="527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9826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212</TotalTime>
  <Words>389</Words>
  <Application>Microsoft Office PowerPoint</Application>
  <PresentationFormat>Широкоэкранный</PresentationFormat>
  <Paragraphs>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Corbel</vt:lpstr>
      <vt:lpstr>Times New Roman</vt:lpstr>
      <vt:lpstr>Базис</vt:lpstr>
      <vt:lpstr>Word Clouds</vt:lpstr>
      <vt:lpstr>Презентация PowerPoint</vt:lpstr>
      <vt:lpstr>Divide these words into two groups</vt:lpstr>
      <vt:lpstr>Complete the sentences</vt:lpstr>
      <vt:lpstr>Antonyms </vt:lpstr>
      <vt:lpstr>The Present Simple Tense The Past Simple Tense</vt:lpstr>
      <vt:lpstr>Презентация PowerPoint</vt:lpstr>
      <vt:lpstr>Презентация PowerPoint</vt:lpstr>
      <vt:lpstr>Презентация PowerPoint</vt:lpstr>
      <vt:lpstr>Complete the sentences</vt:lpstr>
      <vt:lpstr>Write a short-story using these words</vt:lpstr>
      <vt:lpstr>How would you describe your friend or yourself?</vt:lpstr>
      <vt:lpstr>Where is the dog?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Clouds</dc:title>
  <dc:creator>Irina Kudinova</dc:creator>
  <cp:lastModifiedBy>Irina Kudinova</cp:lastModifiedBy>
  <cp:revision>19</cp:revision>
  <dcterms:created xsi:type="dcterms:W3CDTF">2020-03-23T06:38:32Z</dcterms:created>
  <dcterms:modified xsi:type="dcterms:W3CDTF">2020-06-05T08:15:42Z</dcterms:modified>
</cp:coreProperties>
</file>